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48" r:id="rId56"/>
    <p:sldId id="345" r:id="rId57"/>
    <p:sldId id="347" r:id="rId58"/>
    <p:sldId id="350" r:id="rId59"/>
    <p:sldId id="346" r:id="rId60"/>
    <p:sldId id="349" r:id="rId61"/>
    <p:sldId id="351" r:id="rId62"/>
    <p:sldId id="270" r:id="rId63"/>
    <p:sldId id="290" r:id="rId64"/>
    <p:sldId id="291" r:id="rId65"/>
    <p:sldId id="292" r:id="rId66"/>
    <p:sldId id="293" r:id="rId67"/>
    <p:sldId id="294" r:id="rId68"/>
    <p:sldId id="295" r:id="rId69"/>
    <p:sldId id="296" r:id="rId70"/>
    <p:sldId id="297" r:id="rId71"/>
    <p:sldId id="298" r:id="rId72"/>
    <p:sldId id="299" r:id="rId73"/>
    <p:sldId id="300" r:id="rId74"/>
    <p:sldId id="275" r:id="rId75"/>
    <p:sldId id="26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/>
    <p:restoredTop sz="84779" autoAdjust="0"/>
  </p:normalViewPr>
  <p:slideViewPr>
    <p:cSldViewPr snapToGrid="0" snapToObjects="1">
      <p:cViewPr varScale="1">
        <p:scale>
          <a:sx n="90" d="100"/>
          <a:sy n="90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14077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584725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973199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45591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473038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47436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1352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59619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21671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90967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461431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436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57634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05670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25122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change of algorithms (averaging datasets) varying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608930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608930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Creating a sockpuppet will issue an account creating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Given costs and a certain budge B,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𝑠𝑜𝑐𝑘𝑝𝑝𝑢𝑡𝑠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1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of the budget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Estimate the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a certain budget</a:t>
                </a:r>
              </a:p>
              <a:p>
                <a:pPr lvl="1"/>
                <a:r>
                  <a:rPr lang="en-US" dirty="0"/>
                  <a:t>For algorithm A and target T</a:t>
                </a:r>
              </a:p>
              <a:p>
                <a:pPr lvl="2"/>
                <a:r>
                  <a:rPr lang="en-US" sz="2400" dirty="0"/>
                  <a:t>Find all the eligible numbers of </a:t>
                </a:r>
                <a:r>
                  <a:rPr lang="en-US" sz="2400" dirty="0" err="1"/>
                  <a:t>sockpuppets</a:t>
                </a:r>
                <a:r>
                  <a:rPr lang="en-US" sz="2400" dirty="0"/>
                  <a:t> and numbers of total reviews</a:t>
                </a:r>
              </a:p>
              <a:p>
                <a:pPr lvl="3"/>
                <a:r>
                  <a:rPr lang="en-US" sz="2400" dirty="0"/>
                  <a:t>Find the largest change (drop) of the metrics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1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A72FEA-04F2-474C-8D9D-FF281A91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013744"/>
            <a:ext cx="8242300" cy="1003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89F9C-85E3-1043-86AF-7B4855AD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3162697"/>
            <a:ext cx="9359900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8486775" y="3943350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460753" y="619704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</p:spTree>
    <p:extLst>
      <p:ext uri="{BB962C8B-B14F-4D97-AF65-F5344CB8AC3E}">
        <p14:creationId xmlns:p14="http://schemas.microsoft.com/office/powerpoint/2010/main" val="315583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92A9-8EF9-BD4D-8067-E3F06932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the cost model to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367A9-6457-EE4B-8C90-F641D332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914A-A83C-AE43-A2C9-11E55AD89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790E1-6D0A-FF4E-B309-BDC0EE64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1543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1C8222-903F-9F4B-B647-C07038A4453C}"/>
              </a:ext>
            </a:extLst>
          </p:cNvPr>
          <p:cNvSpPr txBox="1"/>
          <p:nvPr/>
        </p:nvSpPr>
        <p:spPr>
          <a:xfrm>
            <a:off x="7186613" y="4001294"/>
            <a:ext cx="3629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 the behavior of the account and compute the probability of being a </a:t>
            </a:r>
            <a:r>
              <a:rPr lang="en-US" dirty="0" err="1"/>
              <a:t>sockpuppet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8615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3719</Words>
  <Application>Microsoft Macintosh PowerPoint</Application>
  <PresentationFormat>Widescreen</PresentationFormat>
  <Paragraphs>1889</Paragraphs>
  <Slides>75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Metrics change of algorithms (averaging datasets) varying q</vt:lpstr>
      <vt:lpstr>Attack budget model</vt:lpstr>
      <vt:lpstr>Assumption for the budget model</vt:lpstr>
      <vt:lpstr>Experiment design of the budget model</vt:lpstr>
      <vt:lpstr>Detection model with trusted users</vt:lpstr>
      <vt:lpstr>Detection model with trusted users</vt:lpstr>
      <vt:lpstr>Include the cost model to detection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249</cp:revision>
  <dcterms:created xsi:type="dcterms:W3CDTF">2018-08-16T20:39:42Z</dcterms:created>
  <dcterms:modified xsi:type="dcterms:W3CDTF">2019-01-11T08:09:41Z</dcterms:modified>
</cp:coreProperties>
</file>